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51" r:id="rId2"/>
    <p:sldId id="256" r:id="rId3"/>
    <p:sldId id="358" r:id="rId4"/>
    <p:sldId id="350" r:id="rId5"/>
    <p:sldId id="257" r:id="rId6"/>
    <p:sldId id="352" r:id="rId7"/>
    <p:sldId id="354" r:id="rId8"/>
    <p:sldId id="356" r:id="rId9"/>
    <p:sldId id="357" r:id="rId10"/>
    <p:sldId id="366" r:id="rId11"/>
    <p:sldId id="367" r:id="rId12"/>
    <p:sldId id="362" r:id="rId13"/>
    <p:sldId id="363" r:id="rId14"/>
    <p:sldId id="368" r:id="rId15"/>
    <p:sldId id="359" r:id="rId16"/>
    <p:sldId id="360" r:id="rId17"/>
    <p:sldId id="361" r:id="rId18"/>
    <p:sldId id="364" r:id="rId19"/>
    <p:sldId id="365" r:id="rId20"/>
    <p:sldId id="35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15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447B-C2B5-2F44-9ED9-A80EBF80D237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9E240-4D89-354A-A059-4B9BA49D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9E240-4D89-354A-A059-4B9BA49D85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4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0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7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55DC-6729-204C-AFD5-7FF2FC4E2B1A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23B9-4BD5-4649-B8C1-821621A0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1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evalfeudalism11.weebly.com/how-did-monarchs-maintain-and-justify-their-power.html" TargetMode="External"/><Relationship Id="rId2" Type="http://schemas.openxmlformats.org/officeDocument/2006/relationships/hyperlink" Target="https://history.howstuffworks.com/historical-figures/royalty1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E63B-1148-7D41-9DBB-D2AF70251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History and Geography</a:t>
            </a:r>
            <a:br>
              <a:rPr lang="en-US" dirty="0"/>
            </a:br>
            <a:r>
              <a:rPr lang="en-US" dirty="0"/>
              <a:t>2020-21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E1DF3-AA13-8A42-AC5B-3660C8DC3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</a:t>
            </a:r>
          </a:p>
          <a:p>
            <a:r>
              <a:rPr lang="en-US" dirty="0"/>
              <a:t>Age of Revolution</a:t>
            </a:r>
          </a:p>
          <a:p>
            <a:r>
              <a:rPr lang="en-US" dirty="0"/>
              <a:t>1750-1850</a:t>
            </a:r>
          </a:p>
        </p:txBody>
      </p:sp>
    </p:spTree>
    <p:extLst>
      <p:ext uri="{BB962C8B-B14F-4D97-AF65-F5344CB8AC3E}">
        <p14:creationId xmlns:p14="http://schemas.microsoft.com/office/powerpoint/2010/main" val="138496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55E6-9E69-384E-8D90-0B2ABADF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Absolutism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01C85-07F1-3748-81AD-9A7387B92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1500s, the Church held immense power and influence over European monarchies.</a:t>
            </a:r>
          </a:p>
          <a:p>
            <a:r>
              <a:rPr lang="en-US" dirty="0"/>
              <a:t>Due to the Reformation, the Church began to lose power in the early 1500s.</a:t>
            </a:r>
          </a:p>
          <a:p>
            <a:r>
              <a:rPr lang="en-US" dirty="0"/>
              <a:t>As the Church weakened, monarchies grew in strength.</a:t>
            </a:r>
          </a:p>
        </p:txBody>
      </p:sp>
    </p:spTree>
    <p:extLst>
      <p:ext uri="{BB962C8B-B14F-4D97-AF65-F5344CB8AC3E}">
        <p14:creationId xmlns:p14="http://schemas.microsoft.com/office/powerpoint/2010/main" val="162490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3DF0-5179-184F-BF0D-7C885FBD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Absolute Monarchies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17EE6-89DD-BA4C-9559-744CE1FB3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8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352903" y="0"/>
            <a:ext cx="479109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7E774-4EC3-E645-AA55-74BB0AE3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301" y="640081"/>
            <a:ext cx="3604638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</a:rPr>
              <a:t>Louis XIV</a:t>
            </a:r>
          </a:p>
        </p:txBody>
      </p:sp>
      <p:pic>
        <p:nvPicPr>
          <p:cNvPr id="5" name="Content Placeholder 4" descr="A picture containing items, sitting, table, covered&#10;&#10;Description automatically generated">
            <a:extLst>
              <a:ext uri="{FF2B5EF4-FFF2-40B4-BE49-F238E27FC236}">
                <a16:creationId xmlns:a16="http://schemas.microsoft.com/office/drawing/2014/main" id="{23071AF1-FACF-FE4F-A05C-26AA63C4E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8"/>
          <a:stretch/>
        </p:blipFill>
        <p:spPr>
          <a:xfrm>
            <a:off x="20" y="10"/>
            <a:ext cx="457922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E774-4EC3-E645-AA55-74BB0AE3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/>
              <a:t>Louis XIV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B8048E-557E-4B5E-8633-3D83E547E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King of France from 1643 until 1715.</a:t>
            </a:r>
          </a:p>
          <a:p>
            <a:r>
              <a:rPr lang="en-US" dirty="0"/>
              <a:t>Was known as the “Sun King”.</a:t>
            </a:r>
          </a:p>
          <a:p>
            <a:r>
              <a:rPr lang="en-US" dirty="0"/>
              <a:t>In 1661 he assumed all responsibility for ruling the kingdom.</a:t>
            </a:r>
          </a:p>
          <a:p>
            <a:pPr lvl="1"/>
            <a:r>
              <a:rPr lang="en-US" dirty="0"/>
              <a:t>Something not seen in almost 100 year.</a:t>
            </a:r>
          </a:p>
          <a:p>
            <a:r>
              <a:rPr lang="en-US" dirty="0"/>
              <a:t>Centralized the French government.</a:t>
            </a:r>
          </a:p>
          <a:p>
            <a:pPr lvl="1"/>
            <a:r>
              <a:rPr lang="en-US" dirty="0"/>
              <a:t>Took away regional nobles’ power.</a:t>
            </a:r>
          </a:p>
          <a:p>
            <a:r>
              <a:rPr lang="en-US" dirty="0"/>
              <a:t>Revoked French Protestants’ right to worship.</a:t>
            </a:r>
          </a:p>
          <a:p>
            <a:r>
              <a:rPr lang="en-US" dirty="0"/>
              <a:t>“I am the state.”</a:t>
            </a:r>
          </a:p>
        </p:txBody>
      </p:sp>
      <p:pic>
        <p:nvPicPr>
          <p:cNvPr id="5" name="Content Placeholder 4" descr="A picture containing items, sitting, table, covered&#10;&#10;Description automatically generated">
            <a:extLst>
              <a:ext uri="{FF2B5EF4-FFF2-40B4-BE49-F238E27FC236}">
                <a16:creationId xmlns:a16="http://schemas.microsoft.com/office/drawing/2014/main" id="{23071AF1-FACF-FE4F-A05C-26AA63C4E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239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993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7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E774-4EC3-E645-AA55-74BB0AE3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/>
              <a:t>Louis XIV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B8048E-557E-4B5E-8633-3D83E547E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King of France from 1643 until 1715.</a:t>
            </a:r>
          </a:p>
          <a:p>
            <a:r>
              <a:rPr lang="en-US" dirty="0"/>
              <a:t>Was known as the “Sun King”.</a:t>
            </a:r>
          </a:p>
          <a:p>
            <a:r>
              <a:rPr lang="en-US" dirty="0"/>
              <a:t>In 1661 he assumed all responsibility for ruling the kingdom.</a:t>
            </a:r>
          </a:p>
          <a:p>
            <a:pPr lvl="1"/>
            <a:r>
              <a:rPr lang="en-US" dirty="0"/>
              <a:t>Something not seen in almost 100 year.</a:t>
            </a:r>
          </a:p>
          <a:p>
            <a:r>
              <a:rPr lang="en-US" dirty="0"/>
              <a:t>Centralized the French government.</a:t>
            </a:r>
          </a:p>
          <a:p>
            <a:pPr lvl="1"/>
            <a:r>
              <a:rPr lang="en-US" dirty="0"/>
              <a:t>Took away regional nobles’ power.</a:t>
            </a:r>
          </a:p>
          <a:p>
            <a:r>
              <a:rPr lang="en-US" dirty="0"/>
              <a:t>Revoked French Protestants’ right to worship.</a:t>
            </a:r>
          </a:p>
          <a:p>
            <a:r>
              <a:rPr lang="en-US" dirty="0"/>
              <a:t>“I am the state.”</a:t>
            </a:r>
          </a:p>
        </p:txBody>
      </p:sp>
      <p:pic>
        <p:nvPicPr>
          <p:cNvPr id="5" name="Content Placeholder 4" descr="A picture containing items, sitting, table, covered&#10;&#10;Description automatically generated">
            <a:extLst>
              <a:ext uri="{FF2B5EF4-FFF2-40B4-BE49-F238E27FC236}">
                <a16:creationId xmlns:a16="http://schemas.microsoft.com/office/drawing/2014/main" id="{23071AF1-FACF-FE4F-A05C-26AA63C4E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239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993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29169BC-66C0-F34C-8FB0-F021479FAD64}"/>
              </a:ext>
            </a:extLst>
          </p:cNvPr>
          <p:cNvSpPr/>
          <p:nvPr/>
        </p:nvSpPr>
        <p:spPr>
          <a:xfrm>
            <a:off x="7232073" y="88362"/>
            <a:ext cx="1888175" cy="1827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 Fact:  His was the longest reign of any European monarch.</a:t>
            </a:r>
          </a:p>
        </p:txBody>
      </p:sp>
    </p:spTree>
    <p:extLst>
      <p:ext uri="{BB962C8B-B14F-4D97-AF65-F5344CB8AC3E}">
        <p14:creationId xmlns:p14="http://schemas.microsoft.com/office/powerpoint/2010/main" val="49005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3EF-656C-4049-AD29-EDCA0CE7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 XIV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FD91-7B09-7F4A-81B6-3D17578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King of France from 1643 until 1715.</a:t>
            </a:r>
          </a:p>
        </p:txBody>
      </p:sp>
    </p:spTree>
    <p:extLst>
      <p:ext uri="{BB962C8B-B14F-4D97-AF65-F5344CB8AC3E}">
        <p14:creationId xmlns:p14="http://schemas.microsoft.com/office/powerpoint/2010/main" val="33597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3EF-656C-4049-AD29-EDCA0CE7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 XIV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FD91-7B09-7F4A-81B6-3D17578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King of France from 1643 until </a:t>
            </a:r>
            <a:r>
              <a:rPr lang="en-US"/>
              <a:t>1715.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B9E45-6425-5B4D-8F98-0B160F82C35B}"/>
              </a:ext>
            </a:extLst>
          </p:cNvPr>
          <p:cNvSpPr/>
          <p:nvPr/>
        </p:nvSpPr>
        <p:spPr>
          <a:xfrm>
            <a:off x="6745185" y="175914"/>
            <a:ext cx="2244436" cy="20885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 Fact:  His was the longest reign of any European monarch.</a:t>
            </a:r>
          </a:p>
        </p:txBody>
      </p:sp>
    </p:spTree>
    <p:extLst>
      <p:ext uri="{BB962C8B-B14F-4D97-AF65-F5344CB8AC3E}">
        <p14:creationId xmlns:p14="http://schemas.microsoft.com/office/powerpoint/2010/main" val="407980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3EF-656C-4049-AD29-EDCA0CE7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 XIV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FD91-7B09-7F4A-81B6-3D17578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King of France from 1643 until 1715.</a:t>
            </a:r>
          </a:p>
          <a:p>
            <a:r>
              <a:rPr lang="en-US" dirty="0"/>
              <a:t>Was known as the “Sun King”.</a:t>
            </a:r>
          </a:p>
          <a:p>
            <a:r>
              <a:rPr lang="en-US" dirty="0"/>
              <a:t>In 1661 he assumed all responsibility for ruling the kingdom.</a:t>
            </a:r>
          </a:p>
          <a:p>
            <a:pPr lvl="1"/>
            <a:r>
              <a:rPr lang="en-US" dirty="0"/>
              <a:t>Something not seen in almost 100 years.</a:t>
            </a:r>
          </a:p>
          <a:p>
            <a:r>
              <a:rPr lang="en-US" dirty="0"/>
              <a:t>Centralized the French government.</a:t>
            </a:r>
          </a:p>
          <a:p>
            <a:pPr lvl="1"/>
            <a:r>
              <a:rPr lang="en-US" dirty="0"/>
              <a:t>Took away regional nobles’ power.</a:t>
            </a:r>
          </a:p>
          <a:p>
            <a:r>
              <a:rPr lang="en-US" dirty="0"/>
              <a:t>Revoked French Protestants’ right to worship.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B9E45-6425-5B4D-8F98-0B160F82C35B}"/>
              </a:ext>
            </a:extLst>
          </p:cNvPr>
          <p:cNvSpPr/>
          <p:nvPr/>
        </p:nvSpPr>
        <p:spPr>
          <a:xfrm>
            <a:off x="6745185" y="175914"/>
            <a:ext cx="2244436" cy="20885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 Fact:  His was the longest reign of any European monarch.</a:t>
            </a:r>
          </a:p>
        </p:txBody>
      </p:sp>
    </p:spTree>
    <p:extLst>
      <p:ext uri="{BB962C8B-B14F-4D97-AF65-F5344CB8AC3E}">
        <p14:creationId xmlns:p14="http://schemas.microsoft.com/office/powerpoint/2010/main" val="155944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8DA61-9684-DE4D-8296-13C8907E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275" y="713232"/>
            <a:ext cx="3865626" cy="1197864"/>
          </a:xfrm>
        </p:spPr>
        <p:txBody>
          <a:bodyPr>
            <a:normAutofit/>
          </a:bodyPr>
          <a:lstStyle/>
          <a:p>
            <a:r>
              <a:rPr lang="en-US" dirty="0"/>
              <a:t>Peter the Great</a:t>
            </a:r>
          </a:p>
        </p:txBody>
      </p:sp>
      <p:pic>
        <p:nvPicPr>
          <p:cNvPr id="5" name="Content Placeholder 4" descr="A picture containing person, person, outdoor, riding&#10;&#10;Description automatically generated">
            <a:extLst>
              <a:ext uri="{FF2B5EF4-FFF2-40B4-BE49-F238E27FC236}">
                <a16:creationId xmlns:a16="http://schemas.microsoft.com/office/drawing/2014/main" id="{187109FD-6C83-E341-A36F-67D994A37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5" r="13191"/>
          <a:stretch/>
        </p:blipFill>
        <p:spPr>
          <a:xfrm>
            <a:off x="20" y="10"/>
            <a:ext cx="4121311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41955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7B573D-0AC8-4FE1-8EA2-0A6C1234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275" y="2048256"/>
            <a:ext cx="3865626" cy="4123944"/>
          </a:xfrm>
        </p:spPr>
        <p:txBody>
          <a:bodyPr anchor="t">
            <a:normAutofit/>
          </a:bodyPr>
          <a:lstStyle/>
          <a:p>
            <a:r>
              <a:rPr lang="en-US" sz="1900" dirty="0"/>
              <a:t>Czar of Russia from 1682-1725</a:t>
            </a:r>
          </a:p>
          <a:p>
            <a:r>
              <a:rPr lang="en-US" sz="1900" dirty="0"/>
              <a:t>Reformed and modernized Russia.</a:t>
            </a:r>
          </a:p>
          <a:p>
            <a:r>
              <a:rPr lang="en-US" sz="1900" dirty="0"/>
              <a:t>Strengthened the Central government.</a:t>
            </a:r>
          </a:p>
          <a:p>
            <a:r>
              <a:rPr lang="en-US" sz="1900" dirty="0"/>
              <a:t>Forced landowners to serve in the military.</a:t>
            </a:r>
          </a:p>
          <a:p>
            <a:r>
              <a:rPr lang="en-US" sz="1900" dirty="0"/>
              <a:t>Forcibly introduced Western things to Russia (clothing, no beards, women mixing in court).</a:t>
            </a:r>
          </a:p>
        </p:txBody>
      </p:sp>
    </p:spTree>
    <p:extLst>
      <p:ext uri="{BB962C8B-B14F-4D97-AF65-F5344CB8AC3E}">
        <p14:creationId xmlns:p14="http://schemas.microsoft.com/office/powerpoint/2010/main" val="2030466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statue of a person&#10;&#10;Description automatically generated">
            <a:extLst>
              <a:ext uri="{FF2B5EF4-FFF2-40B4-BE49-F238E27FC236}">
                <a16:creationId xmlns:a16="http://schemas.microsoft.com/office/drawing/2014/main" id="{48709F2C-F350-3041-A91E-7ADBFD2D0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84" r="-2" b="-2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E4AD2-AD6D-EB40-B2E7-EF79E5F3DA6B}"/>
              </a:ext>
            </a:extLst>
          </p:cNvPr>
          <p:cNvSpPr txBox="1"/>
          <p:nvPr/>
        </p:nvSpPr>
        <p:spPr>
          <a:xfrm>
            <a:off x="4322618" y="676894"/>
            <a:ext cx="4227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1625-1649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distrusted due to marriage with Catholic woman.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Dissolved Parliament in 1629.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Mission to invade Scotland led to English Civil War.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Executed in 1649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/>
              <a:t>Module 1: </a:t>
            </a:r>
            <a:br>
              <a:rPr lang="en-US" sz="3700"/>
            </a:br>
            <a:r>
              <a:rPr lang="en-US" sz="3700"/>
              <a:t>Absolutism, Divine Right of Kings, and the English Civil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700"/>
              <a:t>Day 1</a:t>
            </a:r>
          </a:p>
          <a:p>
            <a:pPr algn="l"/>
            <a:r>
              <a:rPr lang="en-US" sz="1700"/>
              <a:t>Absolutism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tatue of a person&#10;&#10;Description automatically generated">
            <a:extLst>
              <a:ext uri="{FF2B5EF4-FFF2-40B4-BE49-F238E27FC236}">
                <a16:creationId xmlns:a16="http://schemas.microsoft.com/office/drawing/2014/main" id="{10FD39C4-10BA-1B49-BBCE-75171C9B5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2123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40E96E-1ACB-DA44-A162-9B9D7D4956A4}"/>
              </a:ext>
            </a:extLst>
          </p:cNvPr>
          <p:cNvSpPr txBox="1"/>
          <p:nvPr/>
        </p:nvSpPr>
        <p:spPr>
          <a:xfrm>
            <a:off x="2539883" y="6377049"/>
            <a:ext cx="23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I of England</a:t>
            </a:r>
          </a:p>
        </p:txBody>
      </p:sp>
    </p:spTree>
    <p:extLst>
      <p:ext uri="{BB962C8B-B14F-4D97-AF65-F5344CB8AC3E}">
        <p14:creationId xmlns:p14="http://schemas.microsoft.com/office/powerpoint/2010/main" val="246089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https://history.howstuffworks.com/historical-figures/royalty1.htm</a:t>
            </a:r>
            <a:endParaRPr lang="en-US" dirty="0"/>
          </a:p>
          <a:p>
            <a:r>
              <a:rPr lang="en-US" dirty="0">
                <a:hlinkClick r:id="rId3"/>
              </a:rPr>
              <a:t>http://medievalfeudalism11.weebly.com/how-did-monarchs-maintain-and-justify-their-power.html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8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BAFF-AAE5-1C42-BF1D-31A682AD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707A-C10B-3648-9B1D-3DBA5629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This is just a slice of Absolutism from this one era of European history.  Absolute monarchs ruled at other times and places as well.</a:t>
            </a:r>
          </a:p>
        </p:txBody>
      </p:sp>
    </p:spTree>
    <p:extLst>
      <p:ext uri="{BB962C8B-B14F-4D97-AF65-F5344CB8AC3E}">
        <p14:creationId xmlns:p14="http://schemas.microsoft.com/office/powerpoint/2010/main" val="410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789E-2394-A645-A419-E4FB636E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people become kings?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7827-5B8E-9941-806B-F06C71D3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Rooted in feudalism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photo, large, different, various&#10;&#10;Description automatically generated">
            <a:extLst>
              <a:ext uri="{FF2B5EF4-FFF2-40B4-BE49-F238E27FC236}">
                <a16:creationId xmlns:a16="http://schemas.microsoft.com/office/drawing/2014/main" id="{C5927DEE-A77A-2F47-8B4D-AB948B8E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7" y="2104673"/>
            <a:ext cx="4839133" cy="46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the Monarchy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Belief that God had granted them the right to the monarchy</a:t>
            </a:r>
          </a:p>
          <a:p>
            <a:r>
              <a:rPr lang="en-US" dirty="0"/>
              <a:t>Hereditary rule</a:t>
            </a:r>
          </a:p>
          <a:p>
            <a:r>
              <a:rPr lang="en-US" dirty="0"/>
              <a:t>Strength (military)</a:t>
            </a:r>
          </a:p>
          <a:p>
            <a:r>
              <a:rPr lang="en-US" dirty="0"/>
              <a:t>Severe punishments for those who defied him.</a:t>
            </a:r>
          </a:p>
        </p:txBody>
      </p:sp>
    </p:spTree>
    <p:extLst>
      <p:ext uri="{BB962C8B-B14F-4D97-AF65-F5344CB8AC3E}">
        <p14:creationId xmlns:p14="http://schemas.microsoft.com/office/powerpoint/2010/main" val="370259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Absolutism</a:t>
            </a:r>
            <a:br>
              <a:rPr lang="en-US" dirty="0"/>
            </a:br>
            <a:r>
              <a:rPr lang="en-US" sz="3600" dirty="0"/>
              <a:t>/ˈ</a:t>
            </a:r>
            <a:r>
              <a:rPr lang="en-US" sz="3600" dirty="0" err="1"/>
              <a:t>absəl</a:t>
            </a:r>
            <a:r>
              <a:rPr lang="en-US" sz="3600" dirty="0"/>
              <a:t>(y)</a:t>
            </a:r>
            <a:r>
              <a:rPr lang="en-US" sz="3600" dirty="0" err="1"/>
              <a:t>o͞oˌtizəm</a:t>
            </a:r>
            <a:r>
              <a:rPr lang="en-US" sz="3600" dirty="0"/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political doctrine and practice of unlimited centralized authority and absolute sovereignty, as vested especially in a monarch or dictator.</a:t>
            </a:r>
          </a:p>
          <a:p>
            <a:r>
              <a:rPr lang="en-US" dirty="0"/>
              <a:t>Ruler has complete control over his/her subjects.</a:t>
            </a:r>
          </a:p>
        </p:txBody>
      </p:sp>
      <p:pic>
        <p:nvPicPr>
          <p:cNvPr id="5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DA006A6C-891D-D54B-887A-01887FEF1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56" y="4726378"/>
            <a:ext cx="6488527" cy="20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9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6857-410D-714A-873A-4424F3FA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68E6-0981-664F-ADA8-8A62051F6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centuries (1600s and 1700s)</a:t>
            </a:r>
          </a:p>
          <a:p>
            <a:r>
              <a:rPr lang="en-US" dirty="0"/>
              <a:t>With decline of central church power (the Catholic Church) monarchs began taking more power for themselves.</a:t>
            </a:r>
          </a:p>
          <a:p>
            <a:r>
              <a:rPr lang="en-US" dirty="0"/>
              <a:t>European monarchs ruled with absolute power.</a:t>
            </a:r>
          </a:p>
          <a:p>
            <a:r>
              <a:rPr lang="en-US" dirty="0"/>
              <a:t>No other governing bodies.</a:t>
            </a:r>
          </a:p>
        </p:txBody>
      </p:sp>
    </p:spTree>
    <p:extLst>
      <p:ext uri="{BB962C8B-B14F-4D97-AF65-F5344CB8AC3E}">
        <p14:creationId xmlns:p14="http://schemas.microsoft.com/office/powerpoint/2010/main" val="236089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6857-410D-714A-873A-4424F3FA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68E6-0981-664F-ADA8-8A62051F6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centuries (1600s and 1700s)</a:t>
            </a:r>
          </a:p>
          <a:p>
            <a:r>
              <a:rPr lang="en-US" dirty="0"/>
              <a:t>European monarchs ruled with absolute power.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B5B9F788-BCFA-7E4B-AA04-42D4CA229CAF}"/>
              </a:ext>
            </a:extLst>
          </p:cNvPr>
          <p:cNvSpPr/>
          <p:nvPr/>
        </p:nvSpPr>
        <p:spPr>
          <a:xfrm>
            <a:off x="5712030" y="2766951"/>
            <a:ext cx="2660073" cy="192380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Hint: That’s why it’s called absolutism.</a:t>
            </a:r>
          </a:p>
        </p:txBody>
      </p:sp>
    </p:spTree>
    <p:extLst>
      <p:ext uri="{BB962C8B-B14F-4D97-AF65-F5344CB8AC3E}">
        <p14:creationId xmlns:p14="http://schemas.microsoft.com/office/powerpoint/2010/main" val="63267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6857-410D-714A-873A-4424F3FA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68E6-0981-664F-ADA8-8A62051F6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centuries (1600s and 1700s)</a:t>
            </a:r>
          </a:p>
          <a:p>
            <a:r>
              <a:rPr lang="en-US" dirty="0"/>
              <a:t>European monarchs ruled with absolute power.</a:t>
            </a:r>
          </a:p>
          <a:p>
            <a:r>
              <a:rPr lang="en-US" dirty="0"/>
              <a:t>No other governing bodies.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B5B9F788-BCFA-7E4B-AA04-42D4CA229CAF}"/>
              </a:ext>
            </a:extLst>
          </p:cNvPr>
          <p:cNvSpPr/>
          <p:nvPr/>
        </p:nvSpPr>
        <p:spPr>
          <a:xfrm>
            <a:off x="5712030" y="2766951"/>
            <a:ext cx="2660073" cy="192380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Hint: That’s why it’s called absolutism.</a:t>
            </a:r>
          </a:p>
        </p:txBody>
      </p:sp>
    </p:spTree>
    <p:extLst>
      <p:ext uri="{BB962C8B-B14F-4D97-AF65-F5344CB8AC3E}">
        <p14:creationId xmlns:p14="http://schemas.microsoft.com/office/powerpoint/2010/main" val="113967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3BFBCBFEC1B4089D5C3BAD540ABD6" ma:contentTypeVersion="8" ma:contentTypeDescription="Create a new document." ma:contentTypeScope="" ma:versionID="e11b993bfa0724b2bbd6fe054a072482">
  <xsd:schema xmlns:xsd="http://www.w3.org/2001/XMLSchema" xmlns:xs="http://www.w3.org/2001/XMLSchema" xmlns:p="http://schemas.microsoft.com/office/2006/metadata/properties" xmlns:ns2="d7365d2c-2eeb-48e4-a545-59f29b85a779" targetNamespace="http://schemas.microsoft.com/office/2006/metadata/properties" ma:root="true" ma:fieldsID="9a58cc9f8c95ab542b9a5fc9bd7da804" ns2:_="">
    <xsd:import namespace="d7365d2c-2eeb-48e4-a545-59f29b85a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65d2c-2eeb-48e4-a545-59f29b85a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582606-1DD9-4E84-A522-C14C78DFC9B2}"/>
</file>

<file path=customXml/itemProps2.xml><?xml version="1.0" encoding="utf-8"?>
<ds:datastoreItem xmlns:ds="http://schemas.openxmlformats.org/officeDocument/2006/customXml" ds:itemID="{8B936E68-1035-4533-B40C-E7B6641725A5}"/>
</file>

<file path=customXml/itemProps3.xml><?xml version="1.0" encoding="utf-8"?>
<ds:datastoreItem xmlns:ds="http://schemas.openxmlformats.org/officeDocument/2006/customXml" ds:itemID="{103EB385-B18B-4A2D-929B-91741273EFB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631</Words>
  <Application>Microsoft Macintosh PowerPoint</Application>
  <PresentationFormat>On-screen Show (4:3)</PresentationFormat>
  <Paragraphs>88</Paragraphs>
  <Slides>20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World History and Geography 2020-21</vt:lpstr>
      <vt:lpstr>Module 1:  Absolutism, Divine Right of Kings, and the English Civil War</vt:lpstr>
      <vt:lpstr>FYI</vt:lpstr>
      <vt:lpstr>How did people become kings?</vt:lpstr>
      <vt:lpstr>Power of the Monarchy</vt:lpstr>
      <vt:lpstr>Absolutism /ˈabsəl(y)o͞oˌtizəm/</vt:lpstr>
      <vt:lpstr>Absolutism</vt:lpstr>
      <vt:lpstr>Absolutism</vt:lpstr>
      <vt:lpstr>Absolutism</vt:lpstr>
      <vt:lpstr>Rise of Absolutism</vt:lpstr>
      <vt:lpstr>Examples of Absolute Monarchies</vt:lpstr>
      <vt:lpstr>Louis XIV</vt:lpstr>
      <vt:lpstr>Louis XIV</vt:lpstr>
      <vt:lpstr>Louis XIV</vt:lpstr>
      <vt:lpstr>Louis XIV</vt:lpstr>
      <vt:lpstr>Louis XIV</vt:lpstr>
      <vt:lpstr>Louis XIV</vt:lpstr>
      <vt:lpstr>Peter the Great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and Geography 2020-21</dc:title>
  <dc:creator>Patrick Fraser</dc:creator>
  <cp:lastModifiedBy>Patrick Fraser</cp:lastModifiedBy>
  <cp:revision>3</cp:revision>
  <dcterms:created xsi:type="dcterms:W3CDTF">2020-09-08T15:40:38Z</dcterms:created>
  <dcterms:modified xsi:type="dcterms:W3CDTF">2020-09-08T20:12:51Z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0x010100F953BFBCBFEC1B4089D5C3BAD540ABD6</vt:lpwstr>
  </property>
</Properties>
</file>