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51" r:id="rId2"/>
    <p:sldId id="256" r:id="rId3"/>
    <p:sldId id="350" r:id="rId4"/>
    <p:sldId id="257" r:id="rId5"/>
    <p:sldId id="353" r:id="rId6"/>
    <p:sldId id="352" r:id="rId7"/>
    <p:sldId id="35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12"/>
  </p:normalViewPr>
  <p:slideViewPr>
    <p:cSldViewPr snapToGrid="0" snapToObjects="1">
      <p:cViewPr varScale="1">
        <p:scale>
          <a:sx n="107" d="100"/>
          <a:sy n="107" d="100"/>
        </p:scale>
        <p:origin x="5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7447B-C2B5-2F44-9ED9-A80EBF80D237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9E240-4D89-354A-A059-4B9BA49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8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9E240-4D89-354A-A059-4B9BA49D85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4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6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5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9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0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7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8/19/20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4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7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8/19/20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6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8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755DC-6729-204C-AFD5-7FF2FC4E2B1A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1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4E63B-1148-7D41-9DBB-D2AF70251E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World History and Geography</a:t>
            </a:r>
            <a:br>
              <a:rPr lang="en-US" dirty="0"/>
            </a:br>
            <a:r>
              <a:rPr lang="en-US" dirty="0"/>
              <a:t>2020-21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E1DF3-AA13-8A42-AC5B-3660C8DC38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</a:t>
            </a:r>
          </a:p>
          <a:p>
            <a:r>
              <a:rPr lang="en-US" dirty="0"/>
              <a:t>Age of Revolution</a:t>
            </a:r>
          </a:p>
          <a:p>
            <a:r>
              <a:rPr lang="en-US" dirty="0"/>
              <a:t>1750-1850</a:t>
            </a:r>
          </a:p>
        </p:txBody>
      </p:sp>
    </p:spTree>
    <p:extLst>
      <p:ext uri="{BB962C8B-B14F-4D97-AF65-F5344CB8AC3E}">
        <p14:creationId xmlns:p14="http://schemas.microsoft.com/office/powerpoint/2010/main" val="138496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9971" y="1783959"/>
            <a:ext cx="3483937" cy="2889114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700"/>
              <a:t>Module 1: </a:t>
            </a:r>
            <a:br>
              <a:rPr lang="en-US" sz="3700"/>
            </a:br>
            <a:r>
              <a:rPr lang="en-US" sz="3700"/>
              <a:t>Absolutism, Divine Right of Kings, and the English Civil War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9970" y="4750893"/>
            <a:ext cx="3483937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1700"/>
              <a:t>Day 1</a:t>
            </a:r>
          </a:p>
          <a:p>
            <a:pPr algn="l"/>
            <a:r>
              <a:rPr lang="en-US" sz="1700"/>
              <a:t>Absolutism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statue of a person&#10;&#10;Description automatically generated">
            <a:extLst>
              <a:ext uri="{FF2B5EF4-FFF2-40B4-BE49-F238E27FC236}">
                <a16:creationId xmlns:a16="http://schemas.microsoft.com/office/drawing/2014/main" id="{10FD39C4-10BA-1B49-BBCE-75171C9B51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12123"/>
          <a:stretch/>
        </p:blipFill>
        <p:spPr>
          <a:xfrm>
            <a:off x="20" y="10"/>
            <a:ext cx="4518095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640E96E-1ACB-DA44-A162-9B9D7D4956A4}"/>
              </a:ext>
            </a:extLst>
          </p:cNvPr>
          <p:cNvSpPr txBox="1"/>
          <p:nvPr/>
        </p:nvSpPr>
        <p:spPr>
          <a:xfrm>
            <a:off x="2539883" y="6377049"/>
            <a:ext cx="230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Charles I of England</a:t>
            </a:r>
          </a:p>
        </p:txBody>
      </p:sp>
    </p:spTree>
    <p:extLst>
      <p:ext uri="{BB962C8B-B14F-4D97-AF65-F5344CB8AC3E}">
        <p14:creationId xmlns:p14="http://schemas.microsoft.com/office/powerpoint/2010/main" val="2460890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789E-2394-A645-A419-E4FB636E5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people become kings?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47827-5B8E-9941-806B-F06C71D3B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4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of the Monarchy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96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Divine Right of Kings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belief that kings were bestowed their authority by God.</a:t>
            </a:r>
          </a:p>
          <a:p>
            <a:r>
              <a:rPr lang="en-US" dirty="0"/>
              <a:t>Gave political legitimacy </a:t>
            </a:r>
            <a:r>
              <a:rPr lang="en-US"/>
              <a:t>to monarchs.</a:t>
            </a:r>
          </a:p>
        </p:txBody>
      </p:sp>
    </p:spTree>
    <p:extLst>
      <p:ext uri="{BB962C8B-B14F-4D97-AF65-F5344CB8AC3E}">
        <p14:creationId xmlns:p14="http://schemas.microsoft.com/office/powerpoint/2010/main" val="319338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Absolutism</a:t>
            </a:r>
            <a:br>
              <a:rPr lang="en-US" dirty="0"/>
            </a:br>
            <a:r>
              <a:rPr lang="en-US" sz="3600" dirty="0"/>
              <a:t>/ˈ</a:t>
            </a:r>
            <a:r>
              <a:rPr lang="en-US" sz="3600" dirty="0" err="1"/>
              <a:t>absəl</a:t>
            </a:r>
            <a:r>
              <a:rPr lang="en-US" sz="3600" dirty="0"/>
              <a:t>(y)</a:t>
            </a:r>
            <a:r>
              <a:rPr lang="en-US" sz="3600" dirty="0" err="1"/>
              <a:t>o͞oˌtizəm</a:t>
            </a:r>
            <a:r>
              <a:rPr lang="en-US" sz="3600" dirty="0"/>
              <a:t>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political doctrine and practice of unlimited centralized authority and absolute sovereignty, as vested especially in a monarch or dictator.</a:t>
            </a:r>
          </a:p>
          <a:p>
            <a:r>
              <a:rPr lang="en-US" dirty="0"/>
              <a:t>Ruler has complete control over his/her subjects.</a:t>
            </a:r>
          </a:p>
        </p:txBody>
      </p:sp>
      <p:pic>
        <p:nvPicPr>
          <p:cNvPr id="5" name="Picture 4" descr="A close up of a book&#10;&#10;Description automatically generated">
            <a:extLst>
              <a:ext uri="{FF2B5EF4-FFF2-40B4-BE49-F238E27FC236}">
                <a16:creationId xmlns:a16="http://schemas.microsoft.com/office/drawing/2014/main" id="{594A37BA-5CA0-3D4B-957B-730DFE78C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25" y="4679471"/>
            <a:ext cx="6590805" cy="20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89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55E6-9E69-384E-8D90-0B2ABADF0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Rise of Absolutism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01C85-07F1-3748-81AD-9A7387B92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 to 1500s, the Church held immense power and influence over European monarchies.</a:t>
            </a:r>
          </a:p>
          <a:p>
            <a:r>
              <a:rPr lang="en-US" dirty="0"/>
              <a:t>Due to the Reformation the Church began to lose power in the early 1500s.</a:t>
            </a:r>
          </a:p>
        </p:txBody>
      </p:sp>
    </p:spTree>
    <p:extLst>
      <p:ext uri="{BB962C8B-B14F-4D97-AF65-F5344CB8AC3E}">
        <p14:creationId xmlns:p14="http://schemas.microsoft.com/office/powerpoint/2010/main" val="3804543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53BFBCBFEC1B4089D5C3BAD540ABD6" ma:contentTypeVersion="8" ma:contentTypeDescription="Create a new document." ma:contentTypeScope="" ma:versionID="e11b993bfa0724b2bbd6fe054a072482">
  <xsd:schema xmlns:xsd="http://www.w3.org/2001/XMLSchema" xmlns:xs="http://www.w3.org/2001/XMLSchema" xmlns:p="http://schemas.microsoft.com/office/2006/metadata/properties" xmlns:ns2="d7365d2c-2eeb-48e4-a545-59f29b85a779" targetNamespace="http://schemas.microsoft.com/office/2006/metadata/properties" ma:root="true" ma:fieldsID="9a58cc9f8c95ab542b9a5fc9bd7da804" ns2:_="">
    <xsd:import namespace="d7365d2c-2eeb-48e4-a545-59f29b85a7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65d2c-2eeb-48e4-a545-59f29b85a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63EFB1-2321-4D49-8384-30342B9DCCFA}"/>
</file>

<file path=customXml/itemProps2.xml><?xml version="1.0" encoding="utf-8"?>
<ds:datastoreItem xmlns:ds="http://schemas.openxmlformats.org/officeDocument/2006/customXml" ds:itemID="{342A27F8-82A2-4E42-9EC4-2A8DD3564F00}"/>
</file>

<file path=customXml/itemProps3.xml><?xml version="1.0" encoding="utf-8"?>
<ds:datastoreItem xmlns:ds="http://schemas.openxmlformats.org/officeDocument/2006/customXml" ds:itemID="{8057035D-36DC-4E89-8976-6290F7C9D2F8}"/>
</file>

<file path=docProps/app.xml><?xml version="1.0" encoding="utf-8"?>
<Properties xmlns="http://schemas.openxmlformats.org/officeDocument/2006/extended-properties" xmlns:vt="http://schemas.openxmlformats.org/officeDocument/2006/docPropsVTypes">
  <TotalTime>5131</TotalTime>
  <Words>146</Words>
  <Application>Microsoft Macintosh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World History and Geography 2020-21</vt:lpstr>
      <vt:lpstr>Module 1:  Absolutism, Divine Right of Kings, and the English Civil War</vt:lpstr>
      <vt:lpstr>How did people become kings?</vt:lpstr>
      <vt:lpstr>Power of the Monarchy</vt:lpstr>
      <vt:lpstr>Divine Right of Kings</vt:lpstr>
      <vt:lpstr>Absolutism /ˈabsəl(y)o͞oˌtizəm/</vt:lpstr>
      <vt:lpstr>Rise of Absolutism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History and Geography 2020-21</dc:title>
  <dc:creator>Patrick Fraser</dc:creator>
  <cp:lastModifiedBy>Patrick Fraser</cp:lastModifiedBy>
  <cp:revision>7</cp:revision>
  <dcterms:created xsi:type="dcterms:W3CDTF">2020-05-28T19:12:45Z</dcterms:created>
  <dcterms:modified xsi:type="dcterms:W3CDTF">2020-08-19T23:33:56Z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0x010100F953BFBCBFEC1B4089D5C3BAD540ABD6</vt:lpwstr>
  </property>
</Properties>
</file>