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3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5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6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5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8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2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5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7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8D05C-CF19-4F56-844E-ADEF06480C87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D6001-25F9-440D-884C-BC55C173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World History &amp; Geography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Coach Mac</a:t>
            </a:r>
          </a:p>
        </p:txBody>
      </p:sp>
    </p:spTree>
    <p:extLst>
      <p:ext uri="{BB962C8B-B14F-4D97-AF65-F5344CB8AC3E}">
        <p14:creationId xmlns:p14="http://schemas.microsoft.com/office/powerpoint/2010/main" val="2699934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Directory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executive committee that ruled after the end of the Reign of Terror</a:t>
            </a:r>
          </a:p>
          <a:p>
            <a:r>
              <a:rPr lang="en-US" dirty="0">
                <a:solidFill>
                  <a:srgbClr val="FF0000"/>
                </a:solidFill>
              </a:rPr>
              <a:t>Was known for corruption </a:t>
            </a:r>
            <a:r>
              <a:rPr lang="en-US" dirty="0"/>
              <a:t>(granting special government contracts or loaning government money at high interest rates)</a:t>
            </a:r>
          </a:p>
          <a:p>
            <a:r>
              <a:rPr lang="en-US" dirty="0"/>
              <a:t>Relied heavily on the support of the military</a:t>
            </a:r>
          </a:p>
          <a:p>
            <a:r>
              <a:rPr lang="en-US" dirty="0"/>
              <a:t>Eventually military support runs out and </a:t>
            </a:r>
            <a:r>
              <a:rPr lang="en-US" dirty="0">
                <a:solidFill>
                  <a:srgbClr val="FF0000"/>
                </a:solidFill>
              </a:rPr>
              <a:t>Napoleon Bonaparte overthrows The Directory in a coup </a:t>
            </a:r>
            <a:r>
              <a:rPr lang="en-US" dirty="0" err="1">
                <a:solidFill>
                  <a:srgbClr val="FF0000"/>
                </a:solidFill>
              </a:rPr>
              <a:t>d’etat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Coup </a:t>
            </a:r>
            <a:r>
              <a:rPr lang="en-US" i="1" dirty="0" err="1">
                <a:solidFill>
                  <a:srgbClr val="FF0000"/>
                </a:solidFill>
              </a:rPr>
              <a:t>d’etat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– a sudden overthrow of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58508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W.05</a:t>
            </a:r>
          </a:p>
          <a:p>
            <a:r>
              <a:rPr lang="en-US" dirty="0"/>
              <a:t>Identify the major causes of the French Revolution, including the impact of</a:t>
            </a:r>
          </a:p>
          <a:p>
            <a:pPr lvl="1"/>
            <a:r>
              <a:rPr lang="en-US" dirty="0"/>
              <a:t>The American Revolution</a:t>
            </a:r>
          </a:p>
          <a:p>
            <a:pPr lvl="1"/>
            <a:r>
              <a:rPr lang="en-US" dirty="0"/>
              <a:t>Conflicting Social Classes</a:t>
            </a:r>
          </a:p>
          <a:p>
            <a:pPr lvl="1"/>
            <a:r>
              <a:rPr lang="en-US" dirty="0"/>
              <a:t>Economic Factors</a:t>
            </a:r>
          </a:p>
          <a:p>
            <a:pPr lvl="1"/>
            <a:r>
              <a:rPr lang="en-US" dirty="0"/>
              <a:t>Enlightenment Political Thought</a:t>
            </a:r>
          </a:p>
          <a:p>
            <a:pPr lvl="1"/>
            <a:r>
              <a:rPr lang="en-US" dirty="0"/>
              <a:t>Government Corruption and Weakness</a:t>
            </a:r>
          </a:p>
        </p:txBody>
      </p:sp>
    </p:spTree>
    <p:extLst>
      <p:ext uri="{BB962C8B-B14F-4D97-AF65-F5344CB8AC3E}">
        <p14:creationId xmlns:p14="http://schemas.microsoft.com/office/powerpoint/2010/main" val="403597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SWBAT construct and communicate arguments citing evidence by illustrating cause and effect IOT identify the major causes of the French Revolution.</a:t>
            </a:r>
          </a:p>
        </p:txBody>
      </p:sp>
    </p:spTree>
    <p:extLst>
      <p:ext uri="{BB962C8B-B14F-4D97-AF65-F5344CB8AC3E}">
        <p14:creationId xmlns:p14="http://schemas.microsoft.com/office/powerpoint/2010/main" val="154300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Now: Estates General, Bastille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Why did the meeting of the Estates General not work out for the king?</a:t>
            </a:r>
          </a:p>
          <a:p>
            <a:pPr lvl="1"/>
            <a:r>
              <a:rPr lang="en-US" dirty="0"/>
              <a:t>The 3</a:t>
            </a:r>
            <a:r>
              <a:rPr lang="en-US" baseline="30000" dirty="0"/>
              <a:t>rd</a:t>
            </a:r>
            <a:r>
              <a:rPr lang="en-US" dirty="0"/>
              <a:t> estate decided to break away and form the National Assembly</a:t>
            </a:r>
          </a:p>
          <a:p>
            <a:endParaRPr lang="en-US" dirty="0"/>
          </a:p>
          <a:p>
            <a:r>
              <a:rPr lang="en-US" dirty="0"/>
              <a:t>What did the 3</a:t>
            </a:r>
            <a:r>
              <a:rPr lang="en-US" baseline="30000" dirty="0"/>
              <a:t>rd</a:t>
            </a:r>
            <a:r>
              <a:rPr lang="en-US" dirty="0"/>
              <a:t> estate decide to call themselves and what did they promise?</a:t>
            </a:r>
          </a:p>
          <a:p>
            <a:pPr lvl="1"/>
            <a:r>
              <a:rPr lang="en-US" dirty="0"/>
              <a:t>The National Assembly and to create a constitution </a:t>
            </a:r>
          </a:p>
          <a:p>
            <a:endParaRPr lang="en-US" dirty="0"/>
          </a:p>
          <a:p>
            <a:r>
              <a:rPr lang="en-US" dirty="0"/>
              <a:t>What did the Bastille represent to the French people?</a:t>
            </a:r>
          </a:p>
          <a:p>
            <a:pPr lvl="1"/>
            <a:r>
              <a:rPr lang="en-US" dirty="0"/>
              <a:t>The tyranny of the absolute monarchy</a:t>
            </a:r>
          </a:p>
          <a:p>
            <a:pPr lvl="1"/>
            <a:r>
              <a:rPr lang="en-US" i="1" dirty="0"/>
              <a:t>Tyranny </a:t>
            </a:r>
            <a:r>
              <a:rPr lang="en-US" dirty="0"/>
              <a:t>- cruel and oppressive government or rule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4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vs Austria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Other European leaders (Austria and Prussia) began to fear that revolution would spread to their countries</a:t>
            </a:r>
          </a:p>
          <a:p>
            <a:pPr lvl="1"/>
            <a:r>
              <a:rPr lang="en-US" dirty="0"/>
              <a:t>These leaders threated to use force to restore Louis XVI to power</a:t>
            </a:r>
          </a:p>
          <a:p>
            <a:endParaRPr lang="en-US" dirty="0"/>
          </a:p>
          <a:p>
            <a:r>
              <a:rPr lang="en-US" dirty="0"/>
              <a:t>National Convention – all representatives elected through male suffrage (all adult males had the right to vote)</a:t>
            </a:r>
          </a:p>
          <a:p>
            <a:r>
              <a:rPr lang="en-US" dirty="0"/>
              <a:t>Called to draft a new constitution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Jacobins and Girondins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major political parties</a:t>
            </a:r>
          </a:p>
          <a:p>
            <a:pPr lvl="1"/>
            <a:r>
              <a:rPr lang="en-US" dirty="0"/>
              <a:t>Girondins – represented areas outside of Paris</a:t>
            </a:r>
          </a:p>
          <a:p>
            <a:pPr lvl="1"/>
            <a:r>
              <a:rPr lang="en-US" dirty="0"/>
              <a:t>Jacobins – radicals in Paris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Jacobins called for the execution of the king so that he could not be returned to power </a:t>
            </a:r>
          </a:p>
          <a:p>
            <a:pPr lvl="1"/>
            <a:r>
              <a:rPr lang="en-US" dirty="0"/>
              <a:t>King Louis XVI is beheaded via guillotine </a:t>
            </a:r>
          </a:p>
        </p:txBody>
      </p:sp>
    </p:spTree>
    <p:extLst>
      <p:ext uri="{BB962C8B-B14F-4D97-AF65-F5344CB8AC3E}">
        <p14:creationId xmlns:p14="http://schemas.microsoft.com/office/powerpoint/2010/main" val="3952583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Reign of Terror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Spearheaded by </a:t>
            </a:r>
            <a:r>
              <a:rPr lang="en-US" dirty="0" err="1">
                <a:solidFill>
                  <a:srgbClr val="FF0000"/>
                </a:solidFill>
              </a:rPr>
              <a:t>Maximilien</a:t>
            </a:r>
            <a:r>
              <a:rPr lang="en-US" dirty="0">
                <a:solidFill>
                  <a:srgbClr val="FF0000"/>
                </a:solidFill>
              </a:rPr>
              <a:t> Robespierre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Lead the Committee of Public Safety that was granted broad powers</a:t>
            </a:r>
          </a:p>
          <a:p>
            <a:endParaRPr lang="en-US" dirty="0"/>
          </a:p>
          <a:p>
            <a:r>
              <a:rPr lang="en-US" dirty="0"/>
              <a:t>Over 40,000 people killed during The Reign of Terror</a:t>
            </a:r>
          </a:p>
          <a:p>
            <a:pPr lvl="1"/>
            <a:r>
              <a:rPr lang="en-US" dirty="0"/>
              <a:t>More than 16,000 killed by guillotine </a:t>
            </a:r>
          </a:p>
          <a:p>
            <a:pPr lvl="1"/>
            <a:r>
              <a:rPr lang="en-US" dirty="0"/>
              <a:t>People from all classes were killed – nobles, clergy, 3</a:t>
            </a:r>
            <a:r>
              <a:rPr lang="en-US" baseline="30000" dirty="0"/>
              <a:t>rd</a:t>
            </a:r>
            <a:r>
              <a:rPr lang="en-US" dirty="0"/>
              <a:t> estate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67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79" y="0"/>
            <a:ext cx="9727096" cy="73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51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Reign of Terror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Eventually, France raises a huge army to defeat opposition (a coalition of </a:t>
            </a:r>
            <a:r>
              <a:rPr lang="en-US" dirty="0" err="1"/>
              <a:t>Austira</a:t>
            </a:r>
            <a:r>
              <a:rPr lang="en-US" dirty="0"/>
              <a:t>, Prussia, Spain, Portugal, </a:t>
            </a:r>
            <a:r>
              <a:rPr lang="en-US" dirty="0" err="1"/>
              <a:t>Britian</a:t>
            </a:r>
            <a:r>
              <a:rPr lang="en-US" dirty="0"/>
              <a:t>, and the Dutch Republic) </a:t>
            </a:r>
          </a:p>
          <a:p>
            <a:pPr lvl="1"/>
            <a:r>
              <a:rPr lang="en-US" dirty="0"/>
              <a:t>They are victorious </a:t>
            </a:r>
          </a:p>
          <a:p>
            <a:pPr lvl="1"/>
            <a:endParaRPr lang="en-US" dirty="0"/>
          </a:p>
          <a:p>
            <a:r>
              <a:rPr lang="en-US" dirty="0"/>
              <a:t>The Reign of Terror seems less necessary but persists</a:t>
            </a:r>
          </a:p>
          <a:p>
            <a:r>
              <a:rPr lang="en-US" dirty="0"/>
              <a:t>Many members of the National Convention feared they were next, and Robespierre is beheaded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37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413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World History &amp; Geography</vt:lpstr>
      <vt:lpstr>State Standard</vt:lpstr>
      <vt:lpstr>Objective</vt:lpstr>
      <vt:lpstr>Do Now: Estates General, Bastille Review</vt:lpstr>
      <vt:lpstr>War vs Austria</vt:lpstr>
      <vt:lpstr>Jacobins and Girondins</vt:lpstr>
      <vt:lpstr>Reign of Terror</vt:lpstr>
      <vt:lpstr>PowerPoint Presentation</vt:lpstr>
      <vt:lpstr>Reign of Terror</vt:lpstr>
      <vt:lpstr>The Directory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History &amp; Geography</dc:title>
  <dc:creator>SEAN  MCCORMICK</dc:creator>
  <cp:lastModifiedBy>SEAN  MCCORMICK</cp:lastModifiedBy>
  <cp:revision>5</cp:revision>
  <dcterms:created xsi:type="dcterms:W3CDTF">2021-08-31T11:34:37Z</dcterms:created>
  <dcterms:modified xsi:type="dcterms:W3CDTF">2021-09-01T11:35:01Z</dcterms:modified>
</cp:coreProperties>
</file>