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351" r:id="rId2"/>
    <p:sldId id="256" r:id="rId3"/>
    <p:sldId id="352" r:id="rId4"/>
    <p:sldId id="353" r:id="rId5"/>
    <p:sldId id="35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562"/>
  </p:normalViewPr>
  <p:slideViewPr>
    <p:cSldViewPr snapToGrid="0" snapToObjects="1">
      <p:cViewPr varScale="1">
        <p:scale>
          <a:sx n="108" d="100"/>
          <a:sy n="108" d="100"/>
        </p:scale>
        <p:origin x="56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7447B-C2B5-2F44-9ED9-A80EBF80D237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9E240-4D89-354A-A059-4B9BA49D85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087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9E240-4D89-354A-A059-4B9BA49D85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49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0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63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59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94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04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078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49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57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6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16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89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755DC-6729-204C-AFD5-7FF2FC4E2B1A}" type="datetimeFigureOut">
              <a:rPr lang="en-US" smtClean="0"/>
              <a:t>9/11/20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723B9-4BD5-4649-B8C1-821621A090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17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4E63B-1148-7D41-9DBB-D2AF70251E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World History and Geography</a:t>
            </a:r>
            <a:br>
              <a:rPr lang="en-US" dirty="0"/>
            </a:br>
            <a:r>
              <a:rPr lang="en-US" dirty="0"/>
              <a:t>2020-21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6E1DF3-AA13-8A42-AC5B-3660C8DC38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 1</a:t>
            </a:r>
          </a:p>
          <a:p>
            <a:r>
              <a:rPr lang="en-US" dirty="0"/>
              <a:t>Age of Revolution</a:t>
            </a:r>
          </a:p>
          <a:p>
            <a:r>
              <a:rPr lang="en-US" dirty="0"/>
              <a:t>1750-1850</a:t>
            </a:r>
          </a:p>
        </p:txBody>
      </p:sp>
    </p:spTree>
    <p:extLst>
      <p:ext uri="{BB962C8B-B14F-4D97-AF65-F5344CB8AC3E}">
        <p14:creationId xmlns:p14="http://schemas.microsoft.com/office/powerpoint/2010/main" val="138496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59971" y="1783959"/>
            <a:ext cx="3483937" cy="2889114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700"/>
              <a:t>Module 1: </a:t>
            </a:r>
            <a:br>
              <a:rPr lang="en-US" sz="3700"/>
            </a:br>
            <a:r>
              <a:rPr lang="en-US" sz="3700"/>
              <a:t>Absolutism, Divine Right of Kings, and the English Civil War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59970" y="4750893"/>
            <a:ext cx="3483937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1700" dirty="0"/>
              <a:t>Day 4</a:t>
            </a:r>
          </a:p>
          <a:p>
            <a:pPr algn="l"/>
            <a:r>
              <a:rPr lang="en-US" sz="1700" dirty="0"/>
              <a:t>The Magna Carta and the English Bill of Rights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629586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8" descr="A statue of a person&#10;&#10;Description automatically generated">
            <a:extLst>
              <a:ext uri="{FF2B5EF4-FFF2-40B4-BE49-F238E27FC236}">
                <a16:creationId xmlns:a16="http://schemas.microsoft.com/office/drawing/2014/main" id="{10FD39C4-10BA-1B49-BBCE-75171C9B51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" b="12123"/>
          <a:stretch/>
        </p:blipFill>
        <p:spPr>
          <a:xfrm>
            <a:off x="20" y="10"/>
            <a:ext cx="4518095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640E96E-1ACB-DA44-A162-9B9D7D4956A4}"/>
              </a:ext>
            </a:extLst>
          </p:cNvPr>
          <p:cNvSpPr txBox="1"/>
          <p:nvPr/>
        </p:nvSpPr>
        <p:spPr>
          <a:xfrm>
            <a:off x="2539883" y="6377049"/>
            <a:ext cx="23048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Charles I of England</a:t>
            </a:r>
          </a:p>
        </p:txBody>
      </p:sp>
    </p:spTree>
    <p:extLst>
      <p:ext uri="{BB962C8B-B14F-4D97-AF65-F5344CB8AC3E}">
        <p14:creationId xmlns:p14="http://schemas.microsoft.com/office/powerpoint/2010/main" val="24608901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A7E40-B029-5346-895A-2F2746D13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B734C-D7B9-D241-B292-05A4E608D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Magna Carta</a:t>
            </a:r>
          </a:p>
          <a:p>
            <a:pPr lvl="1"/>
            <a:r>
              <a:rPr lang="en-US" dirty="0"/>
              <a:t>Written by nobles who wanted personal freedom</a:t>
            </a:r>
          </a:p>
          <a:p>
            <a:pPr lvl="1"/>
            <a:r>
              <a:rPr lang="en-US" dirty="0"/>
              <a:t>More of a peace treaty</a:t>
            </a:r>
          </a:p>
          <a:p>
            <a:r>
              <a:rPr lang="en-US" dirty="0"/>
              <a:t>English Bill of Rights</a:t>
            </a:r>
          </a:p>
          <a:p>
            <a:pPr lvl="1"/>
            <a:r>
              <a:rPr lang="en-US" dirty="0"/>
              <a:t>Written mainly in response to James II’s religious intolerance.</a:t>
            </a:r>
          </a:p>
        </p:txBody>
      </p:sp>
    </p:spTree>
    <p:extLst>
      <p:ext uri="{BB962C8B-B14F-4D97-AF65-F5344CB8AC3E}">
        <p14:creationId xmlns:p14="http://schemas.microsoft.com/office/powerpoint/2010/main" val="292809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46E1C-C865-0742-B400-AFEA9DE0E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759" y="3752849"/>
            <a:ext cx="2468166" cy="2452687"/>
          </a:xfrm>
        </p:spPr>
        <p:txBody>
          <a:bodyPr anchor="ctr">
            <a:normAutofit/>
          </a:bodyPr>
          <a:lstStyle/>
          <a:p>
            <a:r>
              <a:rPr lang="en-US" sz="3100"/>
              <a:t>Magna Carta</a:t>
            </a:r>
          </a:p>
        </p:txBody>
      </p:sp>
      <p:pic>
        <p:nvPicPr>
          <p:cNvPr id="5" name="Picture 4" descr="A picture containing building, front, sitting, standing&#10;&#10;Description automatically generated">
            <a:extLst>
              <a:ext uri="{FF2B5EF4-FFF2-40B4-BE49-F238E27FC236}">
                <a16:creationId xmlns:a16="http://schemas.microsoft.com/office/drawing/2014/main" id="{491C38A2-D8BE-4B47-A0A0-C49B417B1A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958" b="23248"/>
          <a:stretch/>
        </p:blipFill>
        <p:spPr>
          <a:xfrm>
            <a:off x="20" y="10"/>
            <a:ext cx="9143980" cy="3710603"/>
          </a:xfrm>
          <a:custGeom>
            <a:avLst/>
            <a:gdLst/>
            <a:ahLst/>
            <a:cxnLst/>
            <a:rect l="l" t="t" r="r" b="b"/>
            <a:pathLst>
              <a:path w="12192000" h="3692092">
                <a:moveTo>
                  <a:pt x="0" y="0"/>
                </a:moveTo>
                <a:lnTo>
                  <a:pt x="12192000" y="0"/>
                </a:lnTo>
                <a:lnTo>
                  <a:pt x="12192000" y="3504824"/>
                </a:lnTo>
                <a:lnTo>
                  <a:pt x="12024691" y="3517794"/>
                </a:lnTo>
                <a:cubicBezTo>
                  <a:pt x="8077523" y="3783195"/>
                  <a:pt x="4094678" y="3026959"/>
                  <a:pt x="160485" y="3663863"/>
                </a:cubicBezTo>
                <a:lnTo>
                  <a:pt x="0" y="3692092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E6F9-F752-4F44-BF55-45D23B574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7986" y="3752850"/>
            <a:ext cx="5614060" cy="2452687"/>
          </a:xfrm>
        </p:spPr>
        <p:txBody>
          <a:bodyPr anchor="ctr">
            <a:normAutofit/>
          </a:bodyPr>
          <a:lstStyle/>
          <a:p>
            <a:r>
              <a:rPr lang="en-US" sz="1600" dirty="0"/>
              <a:t>Written in 1215</a:t>
            </a:r>
          </a:p>
          <a:p>
            <a:r>
              <a:rPr lang="en-US" sz="1600" dirty="0"/>
              <a:t>Nobles rebelling against monarchy</a:t>
            </a:r>
          </a:p>
          <a:p>
            <a:r>
              <a:rPr lang="en-US" sz="1600" dirty="0"/>
              <a:t>Trial by jury, no taxes without consent, effective legal system, and property rights</a:t>
            </a:r>
          </a:p>
          <a:p>
            <a:r>
              <a:rPr lang="en-US" sz="1600" dirty="0"/>
              <a:t>Began to limit king’s power.</a:t>
            </a:r>
          </a:p>
          <a:p>
            <a:r>
              <a:rPr lang="en-US" sz="1600" dirty="0"/>
              <a:t>Did not provide rights for all people.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58347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46E1C-C865-0742-B400-AFEA9DE0E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r>
              <a:rPr lang="en-US" dirty="0"/>
              <a:t>English Bill of Rights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BE6F9-F752-4F44-BF55-45D23B574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r>
              <a:rPr lang="en-US" sz="1700"/>
              <a:t>Written in 1689</a:t>
            </a:r>
          </a:p>
          <a:p>
            <a:r>
              <a:rPr lang="en-US" sz="1700"/>
              <a:t>Response to James II</a:t>
            </a:r>
          </a:p>
          <a:p>
            <a:r>
              <a:rPr lang="en-US" sz="1700"/>
              <a:t>Freedom of religion, end of cruel and torturous punishments.</a:t>
            </a:r>
          </a:p>
          <a:p>
            <a:r>
              <a:rPr lang="en-US" sz="1700"/>
              <a:t>Built upon ideas found in the Magna Carta.</a:t>
            </a:r>
          </a:p>
          <a:p>
            <a:r>
              <a:rPr lang="en-US" sz="1700"/>
              <a:t>Demanded set of rights.</a:t>
            </a:r>
          </a:p>
          <a:p>
            <a:r>
              <a:rPr lang="en-US" sz="1700"/>
              <a:t>Parliament always stronger than monarch.</a:t>
            </a:r>
          </a:p>
          <a:p>
            <a:endParaRPr lang="en-US" sz="170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DB38EA1-AC8B-7A48-A9D0-B165F082A5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58" b="1700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 w="19050">
            <a:solidFill>
              <a:srgbClr val="BE9A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68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53BFBCBFEC1B4089D5C3BAD540ABD6" ma:contentTypeVersion="8" ma:contentTypeDescription="Create a new document." ma:contentTypeScope="" ma:versionID="e11b993bfa0724b2bbd6fe054a072482">
  <xsd:schema xmlns:xsd="http://www.w3.org/2001/XMLSchema" xmlns:xs="http://www.w3.org/2001/XMLSchema" xmlns:p="http://schemas.microsoft.com/office/2006/metadata/properties" xmlns:ns2="d7365d2c-2eeb-48e4-a545-59f29b85a779" targetNamespace="http://schemas.microsoft.com/office/2006/metadata/properties" ma:root="true" ma:fieldsID="9a58cc9f8c95ab542b9a5fc9bd7da804" ns2:_="">
    <xsd:import namespace="d7365d2c-2eeb-48e4-a545-59f29b85a7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365d2c-2eeb-48e4-a545-59f29b85a7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2EF312-7CA5-4A29-AFCF-AC3BEEA7B8FB}"/>
</file>

<file path=customXml/itemProps2.xml><?xml version="1.0" encoding="utf-8"?>
<ds:datastoreItem xmlns:ds="http://schemas.openxmlformats.org/officeDocument/2006/customXml" ds:itemID="{3110E3AC-B066-4BD9-A20D-3DEE5C6F5E5A}"/>
</file>

<file path=customXml/itemProps3.xml><?xml version="1.0" encoding="utf-8"?>
<ds:datastoreItem xmlns:ds="http://schemas.openxmlformats.org/officeDocument/2006/customXml" ds:itemID="{8500593E-E6E5-4797-8A4E-14D666A124A7}"/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154</Words>
  <Application>Microsoft Macintosh PowerPoint</Application>
  <PresentationFormat>On-screen Show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World History and Geography 2020-21</vt:lpstr>
      <vt:lpstr>Module 1:  Absolutism, Divine Right of Kings, and the English Civil War</vt:lpstr>
      <vt:lpstr>Background</vt:lpstr>
      <vt:lpstr>Magna Carta</vt:lpstr>
      <vt:lpstr>English Bill of Rights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History and Geography 2020-21</dc:title>
  <dc:creator>Patrick Fraser</dc:creator>
  <cp:lastModifiedBy>Patrick Fraser</cp:lastModifiedBy>
  <cp:revision>2</cp:revision>
  <dcterms:created xsi:type="dcterms:W3CDTF">2020-09-11T15:51:12Z</dcterms:created>
  <dcterms:modified xsi:type="dcterms:W3CDTF">2020-09-11T17:35:45Z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0x010100F953BFBCBFEC1B4089D5C3BAD540ABD6</vt:lpwstr>
  </property>
</Properties>
</file>