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4DE47-A6EE-43C1-A522-1F563F09513D}" v="4" dt="2020-11-09T10:16:02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 DICKINSON" userId="S::dickinsona@scsk12.org::5d7b232e-f961-483a-ac53-fee9053b42ce" providerId="AD" clId="Web-{C914DE47-A6EE-43C1-A522-1F563F09513D}"/>
    <pc:docChg chg="modSld">
      <pc:chgData name="ANGELA  DICKINSON" userId="S::dickinsona@scsk12.org::5d7b232e-f961-483a-ac53-fee9053b42ce" providerId="AD" clId="Web-{C914DE47-A6EE-43C1-A522-1F563F09513D}" dt="2020-11-09T10:16:01.823" v="2" actId="20577"/>
      <pc:docMkLst>
        <pc:docMk/>
      </pc:docMkLst>
      <pc:sldChg chg="modSp">
        <pc:chgData name="ANGELA  DICKINSON" userId="S::dickinsona@scsk12.org::5d7b232e-f961-483a-ac53-fee9053b42ce" providerId="AD" clId="Web-{C914DE47-A6EE-43C1-A522-1F563F09513D}" dt="2020-11-09T10:15:59.573" v="0" actId="20577"/>
        <pc:sldMkLst>
          <pc:docMk/>
          <pc:sldMk cId="3540057681" sldId="258"/>
        </pc:sldMkLst>
        <pc:spChg chg="mod">
          <ac:chgData name="ANGELA  DICKINSON" userId="S::dickinsona@scsk12.org::5d7b232e-f961-483a-ac53-fee9053b42ce" providerId="AD" clId="Web-{C914DE47-A6EE-43C1-A522-1F563F09513D}" dt="2020-11-09T10:15:59.573" v="0" actId="20577"/>
          <ac:spMkLst>
            <pc:docMk/>
            <pc:sldMk cId="3540057681" sldId="25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American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 section 4 </a:t>
            </a:r>
          </a:p>
          <a:p>
            <a:r>
              <a:rPr lang="en-US" dirty="0"/>
              <a:t>pp 145-147</a:t>
            </a:r>
          </a:p>
        </p:txBody>
      </p:sp>
      <p:pic>
        <p:nvPicPr>
          <p:cNvPr id="1026" name="Picture 2" descr="Founding Fathers listen to the draft of the Declaration of In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06" y="474102"/>
            <a:ext cx="4613348" cy="30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0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Revolution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1765, the French and Indian War had just ended.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Parliament expected the American colonies to help pay for the costs of the war and defending the colonies from the French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Parliament passed laws that taxed the colonists in order to raise revenue; colonists opposed these acts because they had no representation in Parliament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1765 – Stamp Act, Sugar Act, Currency Act, Quartering Act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1767 – Townshend Acts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1773 – Tea Act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1774 – Intolerable Acts</a:t>
            </a:r>
          </a:p>
          <a:p>
            <a:pPr marL="384048" lvl="2" indent="0">
              <a:buNone/>
            </a:pPr>
            <a:endParaRPr lang="en-US" dirty="0"/>
          </a:p>
        </p:txBody>
      </p:sp>
      <p:pic>
        <p:nvPicPr>
          <p:cNvPr id="5124" name="Picture 4" descr="http://www.neh.gov/files/imagecache/explore_large/explore/images/bostonmassac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52" y="4022070"/>
            <a:ext cx="4381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9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67523"/>
          </a:xfrm>
        </p:spPr>
        <p:txBody>
          <a:bodyPr/>
          <a:lstStyle/>
          <a:p>
            <a:r>
              <a:rPr lang="en-US" dirty="0"/>
              <a:t>The Revolution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3123304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1774 – First Continental Congress meets in Philadelphia to petition Parliament and seek compromise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April 1775- battles at Lexington and Concord, Massachusetts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1775 – Second Continental Congress meets to manage the war and govern the colonies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July-August 1776 – Declaration of Independence approved and signed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83224"/>
            <a:ext cx="3200400" cy="3821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3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000" dirty="0"/>
              <a:t>“We hold these truths to be self-evident; that all men are created equal; that they are endowed by their Creator with certain inalienable rights, that among these are life, liberty, and the pursuit of happiness; that to secure these rights, governments are instituted among men, deriving their just powers from the consent of the governed…” </a:t>
            </a:r>
          </a:p>
          <a:p>
            <a:endParaRPr lang="en-US" dirty="0"/>
          </a:p>
        </p:txBody>
      </p:sp>
      <p:pic>
        <p:nvPicPr>
          <p:cNvPr id="2050" name="Picture 2" descr="Coat of arms o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91" y="3211493"/>
            <a:ext cx="4096987" cy="29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chives.gov/exhibits/charters/images/declaration_stone_thumb_295_dark_gray_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37" y="3540855"/>
            <a:ext cx="2588563" cy="30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5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6" y="286603"/>
            <a:ext cx="6221506" cy="1450757"/>
          </a:xfrm>
        </p:spPr>
        <p:txBody>
          <a:bodyPr/>
          <a:lstStyle/>
          <a:p>
            <a:r>
              <a:rPr lang="en-US" dirty="0"/>
              <a:t>American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13" y="1845734"/>
            <a:ext cx="510988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Colonists had military support from France (later, Spain and the Netherlands)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Battles mainly in New York, New Jersey, Pennsylvania, Canada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1781 – British surrender at Yorktown, Virginia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1783 –Treaty of Paris recognized the American colonies as independent </a:t>
            </a:r>
          </a:p>
        </p:txBody>
      </p:sp>
      <p:pic>
        <p:nvPicPr>
          <p:cNvPr id="3074" name="Picture 2" descr="Washington Crossing the Delaware by Emanuel Leutze, MMA-NYC, 1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55" y="286603"/>
            <a:ext cx="5072935" cy="28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he-map-as-history.com/timeline/chronology/usa_gb/upload/2-us-ind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59" y="3446477"/>
            <a:ext cx="3779931" cy="27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istorycentral.com/Revolt/photos/ValleyFo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23" y="3607520"/>
            <a:ext cx="28003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2926"/>
          </a:xfrm>
        </p:spPr>
        <p:txBody>
          <a:bodyPr/>
          <a:lstStyle/>
          <a:p>
            <a:r>
              <a:rPr lang="en-US" dirty="0"/>
              <a:t>A New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847" y="1845734"/>
            <a:ext cx="6036832" cy="4429560"/>
          </a:xfrm>
        </p:spPr>
        <p:txBody>
          <a:bodyPr>
            <a:normAutofit/>
          </a:bodyPr>
          <a:lstStyle/>
          <a:p>
            <a:r>
              <a:rPr lang="en-US" dirty="0"/>
              <a:t>1781-1789: Articles of Confederation</a:t>
            </a:r>
          </a:p>
          <a:p>
            <a:pPr lvl="1"/>
            <a:r>
              <a:rPr lang="en-US" dirty="0"/>
              <a:t>Americans feared a central government with too much power</a:t>
            </a:r>
          </a:p>
          <a:p>
            <a:pPr lvl="2"/>
            <a:r>
              <a:rPr lang="en-US" dirty="0"/>
              <a:t>Articles of Confederation gave most power to the states</a:t>
            </a:r>
          </a:p>
          <a:p>
            <a:pPr lvl="2"/>
            <a:r>
              <a:rPr lang="en-US" dirty="0"/>
              <a:t>No chief executive, no power to tax, pay debts</a:t>
            </a:r>
          </a:p>
          <a:p>
            <a:r>
              <a:rPr lang="en-US" dirty="0"/>
              <a:t>1789: The U.S. Constitution and Bill of Rights ratified</a:t>
            </a:r>
          </a:p>
          <a:p>
            <a:pPr lvl="1"/>
            <a:r>
              <a:rPr lang="en-US" dirty="0"/>
              <a:t>Creates a federal system – shared power between the states and the national government</a:t>
            </a:r>
          </a:p>
          <a:p>
            <a:pPr lvl="1"/>
            <a:r>
              <a:rPr lang="en-US" dirty="0"/>
              <a:t>Established 3 branches of gov’t and powers of each branch</a:t>
            </a:r>
          </a:p>
          <a:p>
            <a:pPr lvl="2"/>
            <a:r>
              <a:rPr lang="en-US" dirty="0"/>
              <a:t>Bill of Rights – first 10 amendments to the Constitution- intended to guarantee certain freedoms/rights</a:t>
            </a:r>
          </a:p>
          <a:p>
            <a:pPr lvl="3"/>
            <a:r>
              <a:rPr lang="en-US" dirty="0"/>
              <a:t>4 freedoms – speech, religion, petition, assembly</a:t>
            </a:r>
          </a:p>
          <a:p>
            <a:pPr lvl="3"/>
            <a:r>
              <a:rPr lang="en-US" dirty="0"/>
              <a:t>Right to bear arms</a:t>
            </a:r>
          </a:p>
          <a:p>
            <a:pPr lvl="3"/>
            <a:r>
              <a:rPr lang="en-US" dirty="0"/>
              <a:t>No unreasonable searches/seizures, arrests</a:t>
            </a:r>
          </a:p>
          <a:p>
            <a:pPr lvl="3"/>
            <a:r>
              <a:rPr lang="en-US" dirty="0"/>
              <a:t>Trial by jury, due process of law</a:t>
            </a:r>
          </a:p>
        </p:txBody>
      </p:sp>
      <p:pic>
        <p:nvPicPr>
          <p:cNvPr id="4100" name="Picture 4" descr="http://www.randombio.com/bill-of-rights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19" y="1935381"/>
            <a:ext cx="2664310" cy="36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.S. Con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4" y="2774611"/>
            <a:ext cx="2657467" cy="33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2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31665"/>
          </a:xfrm>
        </p:spPr>
        <p:txBody>
          <a:bodyPr/>
          <a:lstStyle/>
          <a:p>
            <a:r>
              <a:rPr lang="en-US" dirty="0"/>
              <a:t>Review and Reflect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3535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WRITING TASK: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Write an essay discussing the influence of Enlightenment thought on the American Revolution, the Declaration of Independence, and the U.S. Constitution. You may use your notes and chapter 8 of your textbook.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76517" y="2450950"/>
            <a:ext cx="3200400" cy="33791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were the causes of the American Revolution?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were the consequences of the American Revolution?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List three examples of Enlightenment influence on the American Revolution.</a:t>
            </a:r>
          </a:p>
          <a:p>
            <a:endParaRPr lang="en-US" dirty="0"/>
          </a:p>
        </p:txBody>
      </p:sp>
      <p:pic>
        <p:nvPicPr>
          <p:cNvPr id="6148" name="Picture 4" descr="http://www.rareflags.com/images/RareFlags_IAS_0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82" y="3741775"/>
            <a:ext cx="4174378" cy="28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242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3BFBCBFEC1B4089D5C3BAD540ABD6" ma:contentTypeVersion="8" ma:contentTypeDescription="Create a new document." ma:contentTypeScope="" ma:versionID="e11b993bfa0724b2bbd6fe054a072482">
  <xsd:schema xmlns:xsd="http://www.w3.org/2001/XMLSchema" xmlns:xs="http://www.w3.org/2001/XMLSchema" xmlns:p="http://schemas.microsoft.com/office/2006/metadata/properties" xmlns:ns2="d7365d2c-2eeb-48e4-a545-59f29b85a779" targetNamespace="http://schemas.microsoft.com/office/2006/metadata/properties" ma:root="true" ma:fieldsID="9a58cc9f8c95ab542b9a5fc9bd7da804" ns2:_="">
    <xsd:import namespace="d7365d2c-2eeb-48e4-a545-59f29b85a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65d2c-2eeb-48e4-a545-59f29b85a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B012F-838A-4E86-8982-C9E376B4CC0E}"/>
</file>

<file path=customXml/itemProps2.xml><?xml version="1.0" encoding="utf-8"?>
<ds:datastoreItem xmlns:ds="http://schemas.openxmlformats.org/officeDocument/2006/customXml" ds:itemID="{1B2DCBF1-2496-4FC3-9C40-B2FC4759B6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D89218-DF38-488C-B755-0768F640D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441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Retrospect</vt:lpstr>
      <vt:lpstr>The American Revolution</vt:lpstr>
      <vt:lpstr>The Revolution Begins</vt:lpstr>
      <vt:lpstr>The Revolution Begins</vt:lpstr>
      <vt:lpstr>American Revolution</vt:lpstr>
      <vt:lpstr>A New Nation</vt:lpstr>
      <vt:lpstr>Review and 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David Tyler</dc:creator>
  <cp:lastModifiedBy>David Tyler</cp:lastModifiedBy>
  <cp:revision>10</cp:revision>
  <dcterms:created xsi:type="dcterms:W3CDTF">2015-09-01T04:20:54Z</dcterms:created>
  <dcterms:modified xsi:type="dcterms:W3CDTF">2020-11-09T10:16:04Z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0x010100F953BFBCBFEC1B4089D5C3BAD540ABD6</vt:lpwstr>
  </property>
</Properties>
</file>