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DA54-CF2B-43DA-99A8-D5D3175C578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EE65F-DCD6-4101-AEBC-A498594E0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72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DA54-CF2B-43DA-99A8-D5D3175C578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EE65F-DCD6-4101-AEBC-A498594E0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15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DA54-CF2B-43DA-99A8-D5D3175C578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EE65F-DCD6-4101-AEBC-A498594E0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66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DA54-CF2B-43DA-99A8-D5D3175C578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EE65F-DCD6-4101-AEBC-A498594E0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97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DA54-CF2B-43DA-99A8-D5D3175C578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EE65F-DCD6-4101-AEBC-A498594E0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6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DA54-CF2B-43DA-99A8-D5D3175C578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EE65F-DCD6-4101-AEBC-A498594E0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962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DA54-CF2B-43DA-99A8-D5D3175C578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EE65F-DCD6-4101-AEBC-A498594E0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05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DA54-CF2B-43DA-99A8-D5D3175C578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EE65F-DCD6-4101-AEBC-A498594E0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879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DA54-CF2B-43DA-99A8-D5D3175C578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EE65F-DCD6-4101-AEBC-A498594E0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2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DA54-CF2B-43DA-99A8-D5D3175C578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EE65F-DCD6-4101-AEBC-A498594E0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84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DA54-CF2B-43DA-99A8-D5D3175C578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EE65F-DCD6-4101-AEBC-A498594E0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13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8DA54-CF2B-43DA-99A8-D5D3175C578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EE65F-DCD6-4101-AEBC-A498594E0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129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World History &amp; Geography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Coach Mac</a:t>
            </a:r>
          </a:p>
        </p:txBody>
      </p:sp>
    </p:spTree>
    <p:extLst>
      <p:ext uri="{BB962C8B-B14F-4D97-AF65-F5344CB8AC3E}">
        <p14:creationId xmlns:p14="http://schemas.microsoft.com/office/powerpoint/2010/main" val="3980105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W.04</a:t>
            </a:r>
          </a:p>
          <a:p>
            <a:r>
              <a:rPr lang="en-US" dirty="0"/>
              <a:t>Examine the causes and consequences of the English Civil War.</a:t>
            </a:r>
          </a:p>
        </p:txBody>
      </p:sp>
    </p:spTree>
    <p:extLst>
      <p:ext uri="{BB962C8B-B14F-4D97-AF65-F5344CB8AC3E}">
        <p14:creationId xmlns:p14="http://schemas.microsoft.com/office/powerpoint/2010/main" val="3410878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SWBAT collect data and information from a variety of sources IOT examine the causes and consequences of the English Civil War.</a:t>
            </a:r>
          </a:p>
        </p:txBody>
      </p:sp>
    </p:spTree>
    <p:extLst>
      <p:ext uri="{BB962C8B-B14F-4D97-AF65-F5344CB8AC3E}">
        <p14:creationId xmlns:p14="http://schemas.microsoft.com/office/powerpoint/2010/main" val="1661339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is absolutism? </a:t>
            </a:r>
          </a:p>
          <a:p>
            <a:pPr lvl="1"/>
            <a:r>
              <a:rPr lang="en-US" dirty="0"/>
              <a:t>A political system in which a ruler holds total power</a:t>
            </a:r>
          </a:p>
          <a:p>
            <a:endParaRPr lang="en-US" dirty="0"/>
          </a:p>
          <a:p>
            <a:r>
              <a:rPr lang="en-US" dirty="0"/>
              <a:t>Noteworthy absolute rulers</a:t>
            </a:r>
          </a:p>
          <a:p>
            <a:pPr lvl="1"/>
            <a:r>
              <a:rPr lang="en-US" dirty="0"/>
              <a:t>Louis XIV</a:t>
            </a:r>
          </a:p>
          <a:p>
            <a:pPr lvl="2"/>
            <a:r>
              <a:rPr lang="en-US" dirty="0"/>
              <a:t>France</a:t>
            </a:r>
          </a:p>
          <a:p>
            <a:pPr lvl="2"/>
            <a:r>
              <a:rPr lang="en-US" dirty="0"/>
              <a:t>Sun King</a:t>
            </a:r>
          </a:p>
          <a:p>
            <a:pPr lvl="1"/>
            <a:r>
              <a:rPr lang="en-US" dirty="0"/>
              <a:t>Peter the Great</a:t>
            </a:r>
          </a:p>
          <a:p>
            <a:pPr lvl="2"/>
            <a:r>
              <a:rPr lang="en-US" dirty="0"/>
              <a:t>Russia</a:t>
            </a:r>
          </a:p>
          <a:p>
            <a:pPr lvl="2"/>
            <a:r>
              <a:rPr lang="en-US" dirty="0"/>
              <a:t>Window to the west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Frederick William the Great </a:t>
            </a:r>
            <a:r>
              <a:rPr lang="en-US" dirty="0"/>
              <a:t>(</a:t>
            </a:r>
            <a:r>
              <a:rPr lang="en-US" dirty="0" err="1"/>
              <a:t>chpt</a:t>
            </a:r>
            <a:r>
              <a:rPr lang="en-US" dirty="0"/>
              <a:t> 5, lesson 3 – hint hint) 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Prussia</a:t>
            </a:r>
          </a:p>
          <a:p>
            <a:pPr lvl="2"/>
            <a:r>
              <a:rPr lang="en-US" dirty="0"/>
              <a:t>Focused on building a </a:t>
            </a:r>
            <a:r>
              <a:rPr lang="en-US" dirty="0">
                <a:solidFill>
                  <a:srgbClr val="00B050"/>
                </a:solidFill>
              </a:rPr>
              <a:t>large and efficient standing army </a:t>
            </a:r>
            <a:r>
              <a:rPr lang="en-US" dirty="0"/>
              <a:t>(it will be important later to understand Prussia’s military prowess) </a:t>
            </a:r>
          </a:p>
        </p:txBody>
      </p:sp>
    </p:spTree>
    <p:extLst>
      <p:ext uri="{BB962C8B-B14F-4D97-AF65-F5344CB8AC3E}">
        <p14:creationId xmlns:p14="http://schemas.microsoft.com/office/powerpoint/2010/main" val="365485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English Civil War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King Charles I did not accept Parliament’s limitations on his power (Petition of Right)</a:t>
            </a:r>
          </a:p>
          <a:p>
            <a:r>
              <a:rPr lang="en-US" dirty="0"/>
              <a:t>Civil war</a:t>
            </a:r>
          </a:p>
          <a:p>
            <a:pPr lvl="1"/>
            <a:r>
              <a:rPr lang="en-US" dirty="0"/>
              <a:t>A war between citizens of the same country</a:t>
            </a:r>
          </a:p>
          <a:p>
            <a:r>
              <a:rPr lang="en-US" dirty="0">
                <a:solidFill>
                  <a:srgbClr val="00B050"/>
                </a:solidFill>
              </a:rPr>
              <a:t>Roundheads (supporters of Parliament) vs Cavaliers (supporters of the king)</a:t>
            </a:r>
          </a:p>
          <a:p>
            <a:r>
              <a:rPr lang="en-US" dirty="0"/>
              <a:t>Oliver Cromwell, military genius, becomes dictator and rids Parliament of any members who did not support him</a:t>
            </a:r>
          </a:p>
          <a:p>
            <a:pPr lvl="1"/>
            <a:r>
              <a:rPr lang="en-US" dirty="0"/>
              <a:t>King Charles I is executed</a:t>
            </a:r>
          </a:p>
          <a:p>
            <a:r>
              <a:rPr lang="en-US" dirty="0">
                <a:solidFill>
                  <a:srgbClr val="00B050"/>
                </a:solidFill>
              </a:rPr>
              <a:t>Upon Cromwell’s death, the monarchy is restored in England (The Restoration)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44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Glorious Revolution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James II removed as king of England and replaced by his daughter Mary and her husband William of Orange</a:t>
            </a:r>
          </a:p>
          <a:p>
            <a:r>
              <a:rPr lang="en-US" dirty="0"/>
              <a:t>English Bill of Rights instituted when William and Mary take the throne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Bill of Rights allowed Parliament to make laws and levy taxes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Standing army could only be raised with Parliament’s consent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Right to bear arms, right to trial by jury</a:t>
            </a:r>
          </a:p>
          <a:p>
            <a:r>
              <a:rPr lang="en-US" dirty="0"/>
              <a:t>Laid the foundation for a constitutional monarchy 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Power of the king is limited in a constitutional monarchy unlike an absolute monarchy where the king has total control </a:t>
            </a:r>
          </a:p>
        </p:txBody>
      </p:sp>
    </p:spTree>
    <p:extLst>
      <p:ext uri="{BB962C8B-B14F-4D97-AF65-F5344CB8AC3E}">
        <p14:creationId xmlns:p14="http://schemas.microsoft.com/office/powerpoint/2010/main" val="2171668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SWBAT collect data and information from a variety of sources IOT examine the causes and consequences of the English Civil War.</a:t>
            </a:r>
            <a:br>
              <a:rPr lang="en-US" sz="2800" dirty="0">
                <a:solidFill>
                  <a:srgbClr val="0070C0"/>
                </a:solidFill>
              </a:rPr>
            </a:b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Watch the Crash Course video – English Civil War: Crash Course European History #14</a:t>
            </a:r>
          </a:p>
          <a:p>
            <a:endParaRPr lang="en-US" dirty="0"/>
          </a:p>
          <a:p>
            <a:r>
              <a:rPr lang="en-US" dirty="0"/>
              <a:t>Complete a 3-2-1 in your guided notes about the English Civil War</a:t>
            </a:r>
          </a:p>
          <a:p>
            <a:pPr lvl="1"/>
            <a:r>
              <a:rPr lang="en-US" dirty="0"/>
              <a:t>3 things you learned</a:t>
            </a:r>
          </a:p>
          <a:p>
            <a:pPr lvl="1"/>
            <a:r>
              <a:rPr lang="en-US" dirty="0"/>
              <a:t>2 things you enjoyed </a:t>
            </a:r>
          </a:p>
          <a:p>
            <a:pPr lvl="1"/>
            <a:r>
              <a:rPr lang="en-US" dirty="0"/>
              <a:t>1 thing you still have a question about</a:t>
            </a:r>
          </a:p>
        </p:txBody>
      </p:sp>
    </p:spTree>
    <p:extLst>
      <p:ext uri="{BB962C8B-B14F-4D97-AF65-F5344CB8AC3E}">
        <p14:creationId xmlns:p14="http://schemas.microsoft.com/office/powerpoint/2010/main" val="2280851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</TotalTime>
  <Words>346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World History &amp; Geography</vt:lpstr>
      <vt:lpstr>Standard</vt:lpstr>
      <vt:lpstr>Objective</vt:lpstr>
      <vt:lpstr>Review</vt:lpstr>
      <vt:lpstr>English Civil War</vt:lpstr>
      <vt:lpstr>Glorious Revolution</vt:lpstr>
      <vt:lpstr>SWBAT collect data and information from a variety of sources IOT examine the causes and consequences of the English Civil War.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History &amp; Geography</dc:title>
  <dc:creator>SEAN  MCCORMICK</dc:creator>
  <cp:lastModifiedBy>SEAN  MCCORMICK</cp:lastModifiedBy>
  <cp:revision>6</cp:revision>
  <dcterms:created xsi:type="dcterms:W3CDTF">2021-08-19T11:39:06Z</dcterms:created>
  <dcterms:modified xsi:type="dcterms:W3CDTF">2021-08-20T11:37:18Z</dcterms:modified>
</cp:coreProperties>
</file>